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A8FCDC-214F-4D06-9A67-C7FDCD94F75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7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A8FCDC-214F-4D06-9A67-C7FDCD94F75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4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9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0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0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5447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0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8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D899-A3F5-4CDF-8EC9-DBE1187FB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9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2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5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Florida Institute of CPA's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Cooley, Pamela</dc:creator>
  <cp:lastModifiedBy>Cooley, Pamela</cp:lastModifiedBy>
  <cp:revision>2</cp:revision>
  <dcterms:created xsi:type="dcterms:W3CDTF">2015-02-11T16:36:28Z</dcterms:created>
  <dcterms:modified xsi:type="dcterms:W3CDTF">2015-08-07T15:14:40Z</dcterms:modified>
</cp:coreProperties>
</file>